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1" r:id="rId2"/>
    <p:sldId id="1581" r:id="rId3"/>
    <p:sldId id="1570" r:id="rId4"/>
    <p:sldId id="1571" r:id="rId5"/>
    <p:sldId id="1572" r:id="rId6"/>
    <p:sldId id="1580" r:id="rId7"/>
    <p:sldId id="1573" r:id="rId8"/>
    <p:sldId id="1574" r:id="rId9"/>
    <p:sldId id="1575" r:id="rId10"/>
    <p:sldId id="1576" r:id="rId11"/>
    <p:sldId id="1577" r:id="rId12"/>
    <p:sldId id="1578" r:id="rId13"/>
    <p:sldId id="1584" r:id="rId14"/>
    <p:sldId id="1582" r:id="rId15"/>
    <p:sldId id="1583" r:id="rId16"/>
    <p:sldId id="1579" r:id="rId17"/>
    <p:sldId id="15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1"/>
    <p:restoredTop sz="78639"/>
  </p:normalViewPr>
  <p:slideViewPr>
    <p:cSldViewPr snapToGrid="0" snapToObjects="1">
      <p:cViewPr varScale="1">
        <p:scale>
          <a:sx n="95" d="100"/>
          <a:sy n="95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26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8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7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Anomaly Detection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E6FE1A9D-8116-4F44-8205-83C9FF44BB6A}"/>
              </a:ext>
            </a:extLst>
          </p:cNvPr>
          <p:cNvCxnSpPr>
            <a:cxnSpLocks/>
            <a:endCxn id="48" idx="4"/>
          </p:cNvCxnSpPr>
          <p:nvPr/>
        </p:nvCxnSpPr>
        <p:spPr>
          <a:xfrm rot="16200000" flipH="1">
            <a:off x="3331849" y="678361"/>
            <a:ext cx="1554005" cy="6809590"/>
          </a:xfrm>
          <a:prstGeom prst="bentConnector3">
            <a:avLst>
              <a:gd name="adj1" fmla="val 1596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F5F3849-43E8-2941-8982-5A3CE933AD5B}"/>
              </a:ext>
            </a:extLst>
          </p:cNvPr>
          <p:cNvCxnSpPr>
            <a:cxnSpLocks/>
          </p:cNvCxnSpPr>
          <p:nvPr/>
        </p:nvCxnSpPr>
        <p:spPr>
          <a:xfrm>
            <a:off x="6411135" y="3314117"/>
            <a:ext cx="1102511" cy="9608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E843445-079E-4842-B5E9-B9AA84B84257}"/>
              </a:ext>
            </a:extLst>
          </p:cNvPr>
          <p:cNvSpPr/>
          <p:nvPr/>
        </p:nvSpPr>
        <p:spPr>
          <a:xfrm>
            <a:off x="7246332" y="4300323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D80CF-F6F3-DC43-A838-E534B10A2BD0}"/>
              </a:ext>
            </a:extLst>
          </p:cNvPr>
          <p:cNvGrpSpPr/>
          <p:nvPr/>
        </p:nvGrpSpPr>
        <p:grpSpPr>
          <a:xfrm>
            <a:off x="2583078" y="1479074"/>
            <a:ext cx="6481206" cy="3101167"/>
            <a:chOff x="2583078" y="1782175"/>
            <a:chExt cx="6481206" cy="2798066"/>
          </a:xfrm>
        </p:grpSpPr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34548CF4-EA4C-3041-A723-5AD1BA77C504}"/>
                </a:ext>
              </a:extLst>
            </p:cNvPr>
            <p:cNvCxnSpPr>
              <a:cxnSpLocks/>
              <a:stCxn id="48" idx="6"/>
              <a:endCxn id="69" idx="0"/>
            </p:cNvCxnSpPr>
            <p:nvPr/>
          </p:nvCxnSpPr>
          <p:spPr>
            <a:xfrm flipH="1" flipV="1">
              <a:off x="2583078" y="1782175"/>
              <a:ext cx="5197882" cy="2798066"/>
            </a:xfrm>
            <a:prstGeom prst="bentConnector4">
              <a:avLst>
                <a:gd name="adj1" fmla="val -4398"/>
                <a:gd name="adj2" fmla="val 10817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8026536" y="4195810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46DF3B-93AF-D840-816E-6E83CE7EB190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D613B8A-320E-5F4A-8FD7-7FED96630D9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EC08B0-9196-9545-854E-3BB9CAEDD310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5AEBA47-2434-184F-B93E-80D02D642B0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65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662B74-467E-6E4D-8BF6-A417AE929C68}"/>
              </a:ext>
            </a:extLst>
          </p:cNvPr>
          <p:cNvGrpSpPr/>
          <p:nvPr/>
        </p:nvGrpSpPr>
        <p:grpSpPr>
          <a:xfrm>
            <a:off x="704057" y="3306153"/>
            <a:ext cx="9113482" cy="1688769"/>
            <a:chOff x="704057" y="3306153"/>
            <a:chExt cx="9113482" cy="1688769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E6FE1A9D-8116-4F44-8205-83C9FF44BB6A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rot="16200000" flipH="1">
              <a:off x="3331849" y="678361"/>
              <a:ext cx="1554005" cy="6809590"/>
            </a:xfrm>
            <a:prstGeom prst="bentConnector3">
              <a:avLst>
                <a:gd name="adj1" fmla="val 1596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E843445-079E-4842-B5E9-B9AA84B84257}"/>
                </a:ext>
              </a:extLst>
            </p:cNvPr>
            <p:cNvSpPr/>
            <p:nvPr/>
          </p:nvSpPr>
          <p:spPr>
            <a:xfrm>
              <a:off x="7246332" y="4300323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7780960" y="4166203"/>
              <a:ext cx="1222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82903C-5B75-DC40-B435-F589E69CABB5}"/>
                </a:ext>
              </a:extLst>
            </p:cNvPr>
            <p:cNvCxnSpPr>
              <a:stCxn id="48" idx="6"/>
            </p:cNvCxnSpPr>
            <p:nvPr/>
          </p:nvCxnSpPr>
          <p:spPr>
            <a:xfrm>
              <a:off x="7780960" y="4580241"/>
              <a:ext cx="10963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AF79DA-B680-0740-B288-EB0E3A2C6AC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9003462" y="4174227"/>
              <a:ext cx="814077" cy="820695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1823A9-7ED0-D045-899A-BA32ED42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184" y="3660737"/>
              <a:ext cx="0" cy="61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4A6340-14E0-2243-9DF1-E2DB90E577DB}"/>
              </a:ext>
            </a:extLst>
          </p:cNvPr>
          <p:cNvGrpSpPr/>
          <p:nvPr/>
        </p:nvGrpSpPr>
        <p:grpSpPr>
          <a:xfrm>
            <a:off x="297017" y="1361246"/>
            <a:ext cx="1424749" cy="1933223"/>
            <a:chOff x="297017" y="1361246"/>
            <a:chExt cx="1424749" cy="19332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8FA5F5-9D88-0E49-9136-410E86A78B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297017" y="2473774"/>
              <a:ext cx="814077" cy="8206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A15CA2-A1CD-724E-91E9-F32DA360730F}"/>
                </a:ext>
              </a:extLst>
            </p:cNvPr>
            <p:cNvSpPr txBox="1"/>
            <p:nvPr/>
          </p:nvSpPr>
          <p:spPr>
            <a:xfrm>
              <a:off x="297017" y="1361246"/>
              <a:ext cx="1424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 </a:t>
              </a:r>
            </a:p>
            <a:p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</a:t>
              </a:r>
              <a:r>
                <a:rPr lang="en-US" dirty="0">
                  <a:latin typeface="Gill Sans MT" panose="020B0502020104020203" pitchFamily="34" charset="77"/>
                </a:rPr>
                <a:t> anomaly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E05BAF3-1AD0-074A-8BE9-786EF5BF59C7}"/>
              </a:ext>
            </a:extLst>
          </p:cNvPr>
          <p:cNvSpPr/>
          <p:nvPr/>
        </p:nvSpPr>
        <p:spPr>
          <a:xfrm rot="19975416">
            <a:off x="9288386" y="4117541"/>
            <a:ext cx="461223" cy="5647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F26E20-7A77-AE42-960F-2DAC619E7152}"/>
              </a:ext>
            </a:extLst>
          </p:cNvPr>
          <p:cNvGrpSpPr/>
          <p:nvPr/>
        </p:nvGrpSpPr>
        <p:grpSpPr>
          <a:xfrm>
            <a:off x="6518408" y="2778574"/>
            <a:ext cx="1362247" cy="844064"/>
            <a:chOff x="6518408" y="2778574"/>
            <a:chExt cx="1362247" cy="8440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28C8D5-53A5-AC4D-B49C-47B193189C1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66578" y="2778574"/>
              <a:ext cx="814077" cy="84406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92FC32-E251-A243-8FCB-005532EB9B39}"/>
                </a:ext>
              </a:extLst>
            </p:cNvPr>
            <p:cNvCxnSpPr/>
            <p:nvPr/>
          </p:nvCxnSpPr>
          <p:spPr>
            <a:xfrm>
              <a:off x="6518408" y="3238198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64B554-8D4A-CD4F-8032-A42C307CD0FF}"/>
              </a:ext>
            </a:extLst>
          </p:cNvPr>
          <p:cNvSpPr txBox="1"/>
          <p:nvPr/>
        </p:nvSpPr>
        <p:spPr>
          <a:xfrm>
            <a:off x="6964124" y="2005124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Synthetic image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99016-2875-9D47-8B13-614F9BE3F5F6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58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A012A-2652-8147-A953-34A92B31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38300"/>
            <a:ext cx="9652000" cy="398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6597519" y="136011"/>
            <a:ext cx="518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Colonoscopy video frames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Liu,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Yuyuan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"Photoshopping colonoscopy video frames." 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2020 IEEE 17th International Symposium on Biomedical Imaging (ISBI)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. IEEE, 2020.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546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A7641F-5357-DB47-AD25-63C812B1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80" y="134471"/>
            <a:ext cx="6414868" cy="2042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ED1F70-4BBB-3341-9259-5EB718E2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29" y="1264713"/>
            <a:ext cx="9392771" cy="50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7F9A5-78B6-004E-A638-2DC7CD18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250950"/>
            <a:ext cx="9220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BA3CE-8967-5646-B2B1-7AB56EA7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41350"/>
            <a:ext cx="10337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9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7817212" y="136011"/>
            <a:ext cx="396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Retinal OCT images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Schlegl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Thomas, et al. "f-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AnoGAN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: Fast unsupervised anomaly detection with generative adversarial networks." Medical image analysis 54 (2019): 30-44.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8FFE6-D8B4-9245-945A-98630345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059940"/>
            <a:ext cx="9544714" cy="32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70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Bonus Track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9933303" y="136011"/>
            <a:ext cx="1845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YOLOv5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FD038-2E6C-0040-83DD-3B1B27BB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54" y="917893"/>
            <a:ext cx="7750211" cy="5788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707EA-057A-EF45-A02E-864FA2C5A723}"/>
              </a:ext>
            </a:extLst>
          </p:cNvPr>
          <p:cNvSpPr txBox="1"/>
          <p:nvPr/>
        </p:nvSpPr>
        <p:spPr>
          <a:xfrm>
            <a:off x="9933303" y="6006905"/>
            <a:ext cx="148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Créditos:</a:t>
            </a:r>
          </a:p>
          <a:p>
            <a:r>
              <a:rPr lang="es-ES_tradnl" dirty="0"/>
              <a:t>Javier </a:t>
            </a:r>
            <a:r>
              <a:rPr lang="es-ES_tradnl" dirty="0" err="1"/>
              <a:t>Tramon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067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04B21-D6A1-3E44-A5FF-18AB6C6D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62" y="0"/>
            <a:ext cx="8314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5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7677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Detect an anomaly in an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8988" y="3954428"/>
            <a:ext cx="1737412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599488" y="5842150"/>
            <a:ext cx="8161021" cy="369332"/>
            <a:chOff x="2608519" y="5864032"/>
            <a:chExt cx="81610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50572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Detection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55229" cy="1751538"/>
            <a:chOff x="4256009" y="3973089"/>
            <a:chExt cx="6055229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Anomaly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Detection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573826" y="3973089"/>
              <a:ext cx="1737412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A5992F1-88A5-8641-8476-9A0CD79216E6}"/>
              </a:ext>
            </a:extLst>
          </p:cNvPr>
          <p:cNvSpPr/>
          <p:nvPr/>
        </p:nvSpPr>
        <p:spPr>
          <a:xfrm rot="19975416">
            <a:off x="9087976" y="3843587"/>
            <a:ext cx="1110088" cy="140119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82962-120B-C948-A0B8-C9847BFFCB5B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19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450342F-5424-7D4B-95C6-95E1AAC12C5D}"/>
              </a:ext>
            </a:extLst>
          </p:cNvPr>
          <p:cNvPicPr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474" y="2092443"/>
            <a:ext cx="1332000" cy="13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8463A-AC25-784E-8A0E-E40B2C2DB2E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47389" y="4971018"/>
            <a:ext cx="1332000" cy="13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8090F-7AA5-E54C-BA84-6875EDD91061}"/>
              </a:ext>
            </a:extLst>
          </p:cNvPr>
          <p:cNvSpPr txBox="1"/>
          <p:nvPr/>
        </p:nvSpPr>
        <p:spPr>
          <a:xfrm>
            <a:off x="1045347" y="9797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Images 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dirty="0">
                <a:latin typeface="Gill Sans MT" panose="020B0502020104020203" pitchFamily="34" charset="77"/>
              </a:rPr>
              <a:t>anomalies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B54971-27A0-5947-93AD-2E93EC9E0544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8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36ED342-CCC3-FD48-9B6C-F8F21CA07163}"/>
              </a:ext>
            </a:extLst>
          </p:cNvPr>
          <p:cNvGrpSpPr/>
          <p:nvPr/>
        </p:nvGrpSpPr>
        <p:grpSpPr>
          <a:xfrm>
            <a:off x="6917317" y="2079991"/>
            <a:ext cx="3159450" cy="2392052"/>
            <a:chOff x="6917317" y="2079991"/>
            <a:chExt cx="3159450" cy="2392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CF924B-497C-D44B-A8E9-74666260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147DA-6AF0-7B47-8D9D-184F511AD0FC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B6F6-815A-C94B-8D61-EA0E1C57589F}"/>
              </a:ext>
            </a:extLst>
          </p:cNvPr>
          <p:cNvGrpSpPr/>
          <p:nvPr/>
        </p:nvGrpSpPr>
        <p:grpSpPr>
          <a:xfrm>
            <a:off x="344055" y="979712"/>
            <a:ext cx="10669284" cy="5848946"/>
            <a:chOff x="344055" y="979712"/>
            <a:chExt cx="10669284" cy="58489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91EF39-C476-A64A-97EB-713964348F18}"/>
                </a:ext>
              </a:extLst>
            </p:cNvPr>
            <p:cNvSpPr/>
            <p:nvPr/>
          </p:nvSpPr>
          <p:spPr>
            <a:xfrm>
              <a:off x="3796148" y="5237098"/>
              <a:ext cx="144000" cy="144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97C52-65A1-2541-9ED8-4A28A6431BE6}"/>
                </a:ext>
              </a:extLst>
            </p:cNvPr>
            <p:cNvSpPr/>
            <p:nvPr/>
          </p:nvSpPr>
          <p:spPr>
            <a:xfrm>
              <a:off x="5385401" y="299787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F028F2-E838-E54A-89C3-F58A21C22D79}"/>
                </a:ext>
              </a:extLst>
            </p:cNvPr>
            <p:cNvSpPr/>
            <p:nvPr/>
          </p:nvSpPr>
          <p:spPr>
            <a:xfrm>
              <a:off x="5380718" y="33122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CDA1A7-AFF6-8B48-B14F-A56AF7A914FE}"/>
                </a:ext>
              </a:extLst>
            </p:cNvPr>
            <p:cNvSpPr/>
            <p:nvPr/>
          </p:nvSpPr>
          <p:spPr>
            <a:xfrm>
              <a:off x="8490007" y="4430435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6DED16-54DE-7441-9829-7C4B93A4BCF8}"/>
                </a:ext>
              </a:extLst>
            </p:cNvPr>
            <p:cNvSpPr/>
            <p:nvPr/>
          </p:nvSpPr>
          <p:spPr>
            <a:xfrm>
              <a:off x="4449930" y="5849327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Fake image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D8890B-4174-D345-BE33-E7D3766AEFD3}"/>
                </a:ext>
              </a:extLst>
            </p:cNvPr>
            <p:cNvGrpSpPr/>
            <p:nvPr/>
          </p:nvGrpSpPr>
          <p:grpSpPr>
            <a:xfrm>
              <a:off x="5566700" y="1414778"/>
              <a:ext cx="5446639" cy="3253209"/>
              <a:chOff x="5566700" y="1414778"/>
              <a:chExt cx="5446639" cy="3253209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C5EB92D-E755-DB4F-8442-5859DDA933CE}"/>
                  </a:ext>
                </a:extLst>
              </p:cNvPr>
              <p:cNvSpPr/>
              <p:nvPr/>
            </p:nvSpPr>
            <p:spPr>
              <a:xfrm>
                <a:off x="10478711" y="3127786"/>
                <a:ext cx="534628" cy="559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D3EBFD-8F4A-BD40-AA5F-8CC39AF1D6EC}"/>
                  </a:ext>
                </a:extLst>
              </p:cNvPr>
              <p:cNvSpPr/>
              <p:nvPr/>
            </p:nvSpPr>
            <p:spPr>
              <a:xfrm>
                <a:off x="5566700" y="3062167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F25FA5AA-7544-FE49-9892-FB6FF308048A}"/>
                  </a:ext>
                </a:extLst>
              </p:cNvPr>
              <p:cNvCxnSpPr>
                <a:stCxn id="38" idx="0"/>
                <a:endCxn id="34" idx="0"/>
              </p:cNvCxnSpPr>
              <p:nvPr/>
            </p:nvCxnSpPr>
            <p:spPr>
              <a:xfrm rot="16200000" flipH="1">
                <a:off x="8159552" y="541314"/>
                <a:ext cx="65619" cy="5107325"/>
              </a:xfrm>
              <a:prstGeom prst="bentConnector3">
                <a:avLst>
                  <a:gd name="adj1" fmla="val -1952212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3DFB13E9-040D-464A-B7B6-2B68D12C335B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rot="5400000">
                <a:off x="9144766" y="2870783"/>
                <a:ext cx="784421" cy="2418099"/>
              </a:xfrm>
              <a:prstGeom prst="bentConnector3">
                <a:avLst>
                  <a:gd name="adj1" fmla="val 11619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FEAB51-0B89-CE46-9C83-395193F0BF5A}"/>
                  </a:ext>
                </a:extLst>
              </p:cNvPr>
              <p:cNvSpPr/>
              <p:nvPr/>
            </p:nvSpPr>
            <p:spPr>
              <a:xfrm>
                <a:off x="5613416" y="1414778"/>
                <a:ext cx="25145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Ground truth: real/fake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374C7C-24B8-C94C-BC46-CDAEC9704650}"/>
                  </a:ext>
                </a:extLst>
              </p:cNvPr>
              <p:cNvSpPr/>
              <p:nvPr/>
            </p:nvSpPr>
            <p:spPr>
              <a:xfrm>
                <a:off x="9179795" y="4298655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3BEF44-AC7A-F14C-9E63-F28B6514501C}"/>
                </a:ext>
              </a:extLst>
            </p:cNvPr>
            <p:cNvGrpSpPr/>
            <p:nvPr/>
          </p:nvGrpSpPr>
          <p:grpSpPr>
            <a:xfrm>
              <a:off x="2987369" y="3830876"/>
              <a:ext cx="7758661" cy="2997782"/>
              <a:chOff x="2987369" y="3830876"/>
              <a:chExt cx="7758661" cy="2997782"/>
            </a:xfrm>
          </p:grpSpPr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C9A5C95-8942-DA44-82E0-567EEFBF53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87369" y="3830876"/>
                <a:ext cx="7758661" cy="2471020"/>
              </a:xfrm>
              <a:prstGeom prst="bentConnector4">
                <a:avLst>
                  <a:gd name="adj1" fmla="val -1"/>
                  <a:gd name="adj2" fmla="val 10925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F522D7-6FC7-9F4B-8D11-DC0BAEECBB87}"/>
                  </a:ext>
                </a:extLst>
              </p:cNvPr>
              <p:cNvSpPr/>
              <p:nvPr/>
            </p:nvSpPr>
            <p:spPr>
              <a:xfrm>
                <a:off x="6462945" y="6459326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945D40-9D33-7F46-81F7-5EAAAE6251BD}"/>
                </a:ext>
              </a:extLst>
            </p:cNvPr>
            <p:cNvGrpSpPr/>
            <p:nvPr/>
          </p:nvGrpSpPr>
          <p:grpSpPr>
            <a:xfrm>
              <a:off x="344055" y="4802654"/>
              <a:ext cx="1473199" cy="1016513"/>
              <a:chOff x="344055" y="4802654"/>
              <a:chExt cx="1473199" cy="10165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0537D-B713-EB4B-BEAB-7DD03D545C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05" y="4802654"/>
                <a:ext cx="522262" cy="55639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05D4-B413-4741-A690-A4307897CB46}"/>
                  </a:ext>
                </a:extLst>
              </p:cNvPr>
              <p:cNvSpPr/>
              <p:nvPr/>
            </p:nvSpPr>
            <p:spPr>
              <a:xfrm>
                <a:off x="344055" y="5449835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Noise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450342F-5424-7D4B-95C6-95E1AAC12C5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5474" y="2092443"/>
              <a:ext cx="1332000" cy="133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88463A-AC25-784E-8A0E-E40B2C2DB2E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7389" y="4971018"/>
              <a:ext cx="1332000" cy="133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8090F-7AA5-E54C-BA84-6875EDD91061}"/>
                </a:ext>
              </a:extLst>
            </p:cNvPr>
            <p:cNvSpPr txBox="1"/>
            <p:nvPr/>
          </p:nvSpPr>
          <p:spPr>
            <a:xfrm>
              <a:off x="1045347" y="979712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C0B795-BEE9-3941-BF21-CDAFA515F47F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C576F1-B4DD-034C-B973-2F00766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49611A-2917-8A4C-A490-EC0F1BEC301C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9F8E47-0E92-FE4A-A004-90510EE7C39E}"/>
              </a:ext>
            </a:extLst>
          </p:cNvPr>
          <p:cNvGrpSpPr/>
          <p:nvPr/>
        </p:nvGrpSpPr>
        <p:grpSpPr>
          <a:xfrm>
            <a:off x="1568416" y="3477021"/>
            <a:ext cx="2837903" cy="2834019"/>
            <a:chOff x="1568416" y="3477021"/>
            <a:chExt cx="2837903" cy="2834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4F55A8D-3FE3-804B-9B7A-C24B368F89CF}"/>
                </a:ext>
              </a:extLst>
            </p:cNvPr>
            <p:cNvGrpSpPr/>
            <p:nvPr/>
          </p:nvGrpSpPr>
          <p:grpSpPr>
            <a:xfrm>
              <a:off x="1568416" y="4013339"/>
              <a:ext cx="2837903" cy="2297701"/>
              <a:chOff x="1568416" y="4013339"/>
              <a:chExt cx="2837903" cy="229770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43BA2BD-BD0B-E944-B4DB-6F9AF13EE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7224DB-7BF3-F844-BDC7-76CB9030D9D5}"/>
                  </a:ext>
                </a:extLst>
              </p:cNvPr>
              <p:cNvSpPr/>
              <p:nvPr/>
            </p:nvSpPr>
            <p:spPr>
              <a:xfrm>
                <a:off x="2196057" y="4013339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Generator</a:t>
                </a:r>
              </a:p>
            </p:txBody>
          </p:sp>
        </p:grpSp>
        <p:pic>
          <p:nvPicPr>
            <p:cNvPr id="2050" name="Picture 2" descr="Lock-Icon-PNG-Graphic-Cave - JMI Technologies-IT Services | IT Support and  Cyber Security">
              <a:extLst>
                <a:ext uri="{FF2B5EF4-FFF2-40B4-BE49-F238E27FC236}">
                  <a16:creationId xmlns:a16="http://schemas.microsoft.com/office/drawing/2014/main" id="{2BE3A489-EC8D-0B43-B46F-17CE8678B9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4" t="18442" r="32969" b="18314"/>
            <a:stretch/>
          </p:blipFill>
          <p:spPr bwMode="auto">
            <a:xfrm>
              <a:off x="2536898" y="3477021"/>
              <a:ext cx="573568" cy="55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3AD4CC-777B-0A48-9147-DC8596004074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5095C6D-6B4D-7B41-937D-509EAC1B603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862E5-03D4-DA48-B37C-053C7B188FF4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8A93E7F-14C6-4E4E-A187-5C60EE55036D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5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37 L 0.20495 -0.2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8820</TotalTime>
  <Words>385</Words>
  <Application>Microsoft Macintosh PowerPoint</Application>
  <PresentationFormat>Widescreen</PresentationFormat>
  <Paragraphs>138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159</cp:revision>
  <dcterms:created xsi:type="dcterms:W3CDTF">2021-07-17T22:29:06Z</dcterms:created>
  <dcterms:modified xsi:type="dcterms:W3CDTF">2022-11-07T14:28:52Z</dcterms:modified>
</cp:coreProperties>
</file>